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2" r:id="rId10"/>
    <p:sldId id="265" r:id="rId11"/>
    <p:sldId id="266" r:id="rId12"/>
    <p:sldId id="267" r:id="rId13"/>
    <p:sldId id="272" r:id="rId14"/>
    <p:sldId id="268" r:id="rId15"/>
    <p:sldId id="269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0CE7-DEFB-1785-13CA-971D047A7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0E8743-C36F-83B5-3CBD-777F02501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A5097-5340-5B17-6677-80CDB6EA1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51EC-730F-4F9C-AF4D-BAA431AE394A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66A7D-D9AE-4533-A393-602A450F1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2C2DC-4B5D-003E-8FE0-4A70EBEC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A4CF-F4E9-4862-8DAA-4707B80EB7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4281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20118-93B0-EFA4-16F9-47D21D78D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9C051-F3F9-1343-C5C2-637FFC3C1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24EE7-D5B4-45E3-FF61-A5FF8E48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51EC-730F-4F9C-AF4D-BAA431AE394A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B234F-7781-8123-92DC-07FFA8A5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38B31-29F5-C9FA-1165-387B6508B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A4CF-F4E9-4862-8DAA-4707B80EB7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480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0D83AD-6FAC-2DC7-4EED-C021C785D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152397-A3F7-B037-97E1-19DDF61D9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E66A5-9EED-3377-5051-AD838F372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51EC-730F-4F9C-AF4D-BAA431AE394A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5A5C9-D128-671A-8361-74472230A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EA225-17D8-F867-7C30-CF4E30723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A4CF-F4E9-4862-8DAA-4707B80EB7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282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323CB-F2E9-FAB7-CADE-B6F8D549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65380-BFB8-FEE5-4BB7-7143CB92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09EC-B49A-75B4-0D7E-EF490DAF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51EC-730F-4F9C-AF4D-BAA431AE394A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615D4-64D4-1CDD-BB44-CBEA88EB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D17C4-7A37-2E2B-F6F2-2571916AC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A4CF-F4E9-4862-8DAA-4707B80EB7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113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317A6-83C6-A77B-41B2-3859F9E10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B807B-5D05-A69C-6C7F-9EE4E2EF2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71AB8-ED78-73DD-7ABF-0318397AA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51EC-730F-4F9C-AF4D-BAA431AE394A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A39F4-B5F1-5FF3-FB0A-3EDFBA618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649EE-6E9F-1587-B64A-B6E4C7BA1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A4CF-F4E9-4862-8DAA-4707B80EB7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19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A076-307E-F461-8609-5960A7A98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BE3C4-A7F0-C7C0-D2EB-24A3E3421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081AD-B8B3-8A0B-E341-43B8EE417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C0EAE-617B-56BB-B6F2-B1BAD93D1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51EC-730F-4F9C-AF4D-BAA431AE394A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2402A-D584-E1CC-E5AC-43734797C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0778C-444B-A520-D583-7AA3E070A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A4CF-F4E9-4862-8DAA-4707B80EB7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32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5D33-9DBB-177E-B330-CE2BE49F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DA927-B852-B25D-B3B7-104AB90F2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D80F0-5D26-4071-DEA0-B9CB2E288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04DF27-94BA-592F-7E07-F0D072551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DC46F2-59A2-383F-7239-9865543687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E6B945-3CB4-13D6-87DC-63B4E593C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51EC-730F-4F9C-AF4D-BAA431AE394A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715941-3103-A3DA-AAC9-DC66C1407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A779D6-2D0D-A26B-99E6-C6B55B51B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A4CF-F4E9-4862-8DAA-4707B80EB7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59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CA74C-E837-7EAA-5BE9-FA0761401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18C66B-BD75-124B-D1A4-6415AA0F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51EC-730F-4F9C-AF4D-BAA431AE394A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9A8E6-E014-7999-EF90-51CF1B54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49962-E772-5676-CC85-58AC34AC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A4CF-F4E9-4862-8DAA-4707B80EB7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74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15EAB-BA48-12EE-C2EF-BB82B617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51EC-730F-4F9C-AF4D-BAA431AE394A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BB1E4-2B9D-7D1C-7A80-EB9A1C1C5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1A069-D5D6-B5E4-FAAA-1B0C384E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A4CF-F4E9-4862-8DAA-4707B80EB7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64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30CF-0C4A-C22E-5DC7-5DCFF046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9FD57-2F47-8FCF-F220-88C1BFAC6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A5CCA-9392-632F-D4A4-79C5A2130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36A49-D9E9-B2F0-7FAB-F67707FB1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51EC-730F-4F9C-AF4D-BAA431AE394A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647C7-A709-15E4-20DA-2C908EBB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D22B9-28C8-852F-51B4-459D9164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A4CF-F4E9-4862-8DAA-4707B80EB7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492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F0094-5FD2-5CA6-E199-D0869128D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357482-F65F-4212-2E57-5214D80D7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3916F-6AF4-D6D3-700B-CAFC1E5D4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E0A46-69F6-BD8A-E616-34E386129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751EC-730F-4F9C-AF4D-BAA431AE394A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25AE0-6180-2C42-E904-A1B23798D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DC09F-C32A-A29A-7A16-AD6B7D54F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A4CF-F4E9-4862-8DAA-4707B80EB7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812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7C7D6-96C1-08FA-AC30-D94A0C6F9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C2ED5-D384-3642-84A5-C45A98299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6F31C-9808-A185-34E3-8213EC8A5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751EC-730F-4F9C-AF4D-BAA431AE394A}" type="datetimeFigureOut">
              <a:rPr lang="en-IN" smtClean="0"/>
              <a:t>25-06-2023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C4ABF-9F3B-FAD7-23C8-31C3363A4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B9981-5623-6BD2-F41E-23C0BCE52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4A4CF-F4E9-4862-8DAA-4707B80EB7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64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C61BF-E292-D6A5-D714-0FCC0B2D9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3647" y="1790578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FRESHFOOD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Grocery Website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D9794D-2B55-9AED-5036-68809A63C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13278" y="5168533"/>
            <a:ext cx="2508738" cy="113420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Arun Kumar Singh</a:t>
            </a:r>
          </a:p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04917704421</a:t>
            </a:r>
          </a:p>
          <a:p>
            <a:pPr algn="l"/>
            <a:r>
              <a:rPr lang="en-US" dirty="0"/>
              <a:t>MCA 4A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3377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9273CE-A620-9A92-59AB-5168D7AE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5" y="298938"/>
            <a:ext cx="11240690" cy="5477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1CC4CB-C00B-0D05-A8CB-E3AFEA58E2C0}"/>
              </a:ext>
            </a:extLst>
          </p:cNvPr>
          <p:cNvSpPr txBox="1"/>
          <p:nvPr/>
        </p:nvSpPr>
        <p:spPr>
          <a:xfrm>
            <a:off x="4934820" y="5926015"/>
            <a:ext cx="2470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5: payment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450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496714-FB01-0007-40BF-7B19162B2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9" y="267709"/>
            <a:ext cx="10902461" cy="3161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79CE96-AC23-737B-08A5-842AB1BF1FA1}"/>
              </a:ext>
            </a:extLst>
          </p:cNvPr>
          <p:cNvSpPr txBox="1"/>
          <p:nvPr/>
        </p:nvSpPr>
        <p:spPr>
          <a:xfrm>
            <a:off x="5442438" y="4070838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6: admin panel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5250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E67E17-F083-8EC7-863A-51438C26A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68" y="321077"/>
            <a:ext cx="11465169" cy="4070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D5F6B1-7D98-FFC4-4244-07B92F8FEE9C}"/>
              </a:ext>
            </a:extLst>
          </p:cNvPr>
          <p:cNvSpPr txBox="1"/>
          <p:nvPr/>
        </p:nvSpPr>
        <p:spPr>
          <a:xfrm>
            <a:off x="5477608" y="4941277"/>
            <a:ext cx="220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7: All admin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3351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61EE83-3578-493E-79EC-7C50057AC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4" y="418874"/>
            <a:ext cx="10955215" cy="50003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FDA6E7-E15C-7228-4FE6-69676B685F21}"/>
              </a:ext>
            </a:extLst>
          </p:cNvPr>
          <p:cNvSpPr txBox="1"/>
          <p:nvPr/>
        </p:nvSpPr>
        <p:spPr>
          <a:xfrm>
            <a:off x="4853354" y="5873262"/>
            <a:ext cx="296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8: admin category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8562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3BFB7-BE8B-BABE-797E-7806956D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6" y="393107"/>
            <a:ext cx="11192608" cy="5016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16F997-5DD4-7B7D-8C31-3C4C2EEF9D32}"/>
              </a:ext>
            </a:extLst>
          </p:cNvPr>
          <p:cNvSpPr txBox="1"/>
          <p:nvPr/>
        </p:nvSpPr>
        <p:spPr>
          <a:xfrm>
            <a:off x="5020408" y="5978769"/>
            <a:ext cx="279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9: admin product page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3982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90C64E-1306-8F4E-169B-AC0570B54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6" y="397046"/>
            <a:ext cx="11298116" cy="4975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209446-17C3-F985-1F06-E0B3236B25B2}"/>
              </a:ext>
            </a:extLst>
          </p:cNvPr>
          <p:cNvSpPr txBox="1"/>
          <p:nvPr/>
        </p:nvSpPr>
        <p:spPr>
          <a:xfrm>
            <a:off x="4844562" y="5609492"/>
            <a:ext cx="258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10: admin order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558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39F8D-6F22-5572-D376-E522E6AE8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338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E80AC-81B5-6550-BA0C-1AD8B2B21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223"/>
            <a:ext cx="10515600" cy="527538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FreshFood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has developed successfully using PHP, Ajax, HTML, CSS, and MySQL offers a dynamic and interactive user experience with efficient server-side processing,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realtime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updates, responsive design, and seamless database integration.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combines the power of PHP for server-side scripting, Ajax for asynchronous communication, HTML and CSS for flexible and appealing design, and MySQL for efficient data management. This comprehensive stack enables the creation of robust, feature-rich websites that meet the diverse needs of businesses and users. </a:t>
            </a:r>
          </a:p>
          <a:p>
            <a:pPr algn="just">
              <a:lnSpc>
                <a:spcPct val="150000"/>
              </a:lnSpc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354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C0A14-3BF9-67C1-2E4F-F009F1ACD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055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651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B79A-8DAD-D094-5D63-C251C621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371"/>
            <a:ext cx="10515600" cy="78666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600FE-E938-5C20-06FF-D25D1F1D6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8508"/>
            <a:ext cx="10515600" cy="522263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7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food grocery website project aims to create an online platform through which customers can buy product from their houses and can save their time.</a:t>
            </a:r>
          </a:p>
          <a:p>
            <a:pPr algn="just">
              <a:lnSpc>
                <a:spcPct val="17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will be able to add items to their shopping cart, update quantities, and securely proceed to checkout.</a:t>
            </a:r>
          </a:p>
          <a:p>
            <a:pPr algn="just">
              <a:lnSpc>
                <a:spcPct val="17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can also check their transaction history and can update their personal detail.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“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FreshFood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grocery website developed using PHP, AJAX offers an enhanced and dynamic shopping experience for users.</a:t>
            </a:r>
          </a:p>
          <a:p>
            <a:pPr algn="just">
              <a:lnSpc>
                <a:spcPct val="17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AJAX 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enables us to update parts of a web page without refreshing the entire page,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allows us to create dynamic web pages and interact with databases. 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pay for an order through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paypal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gateway. But first he need to fill their order detail in checkout page.</a:t>
            </a:r>
            <a:endParaRPr lang="en-US" sz="1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71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499F3-3DC4-5DF8-A8A2-482C822D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B9DCA-5FB0-6105-4C03-58E5F28A3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1837"/>
          </a:xfrm>
        </p:spPr>
        <p:txBody>
          <a:bodyPr/>
          <a:lstStyle/>
          <a:p>
            <a:r>
              <a:rPr lang="en-US" sz="2000" dirty="0"/>
              <a:t>Login and Registration</a:t>
            </a:r>
          </a:p>
          <a:p>
            <a:r>
              <a:rPr lang="en-US" sz="2000" dirty="0"/>
              <a:t>Order and category view</a:t>
            </a:r>
          </a:p>
          <a:p>
            <a:r>
              <a:rPr lang="en-US" sz="2000" dirty="0"/>
              <a:t>Add/delete product from cart</a:t>
            </a:r>
          </a:p>
          <a:p>
            <a:r>
              <a:rPr lang="en-US" sz="2000" dirty="0"/>
              <a:t>Checkout</a:t>
            </a:r>
          </a:p>
          <a:p>
            <a:r>
              <a:rPr lang="en-US" sz="2000" dirty="0"/>
              <a:t>Transaction history</a:t>
            </a:r>
          </a:p>
          <a:p>
            <a:r>
              <a:rPr lang="en-US" sz="2000" dirty="0"/>
              <a:t>Create new admin</a:t>
            </a:r>
          </a:p>
          <a:p>
            <a:r>
              <a:rPr lang="en-US" sz="2000" dirty="0"/>
              <a:t>Update/delete/add category</a:t>
            </a:r>
          </a:p>
          <a:p>
            <a:r>
              <a:rPr lang="en-US" sz="2000" dirty="0"/>
              <a:t>Update/delete/add order and products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71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259D6-53E6-408E-2151-51289ED87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768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HP Application Software Development Company">
            <a:extLst>
              <a:ext uri="{FF2B5EF4-FFF2-40B4-BE49-F238E27FC236}">
                <a16:creationId xmlns:a16="http://schemas.microsoft.com/office/drawing/2014/main" id="{16CBEFC1-C6A6-0E5F-2420-E5731EDDC5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38" y="1629629"/>
            <a:ext cx="3370141" cy="168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fference Between AJAX &amp; PHP in Tabular Form. – AHIRLABS">
            <a:extLst>
              <a:ext uri="{FF2B5EF4-FFF2-40B4-BE49-F238E27FC236}">
                <a16:creationId xmlns:a16="http://schemas.microsoft.com/office/drawing/2014/main" id="{8E80F46A-3675-F463-A7FA-C7A8C24F7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318" y="1831851"/>
            <a:ext cx="2676919" cy="128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Create a Local WordPress Website in Windows with Xampp - ManageWP">
            <a:extLst>
              <a:ext uri="{FF2B5EF4-FFF2-40B4-BE49-F238E27FC236}">
                <a16:creationId xmlns:a16="http://schemas.microsoft.com/office/drawing/2014/main" id="{89C5596D-3B3D-E8C8-D814-CE104D3CD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619" y="1960685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sted MySQL - Amazon RDS for MySQL - AWS">
            <a:extLst>
              <a:ext uri="{FF2B5EF4-FFF2-40B4-BE49-F238E27FC236}">
                <a16:creationId xmlns:a16="http://schemas.microsoft.com/office/drawing/2014/main" id="{CEF6A2E7-921A-133E-9ADE-B9F74B0B8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59444"/>
            <a:ext cx="2774428" cy="143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92 IT Solutions - HTML, CSS and JavaScript">
            <a:extLst>
              <a:ext uri="{FF2B5EF4-FFF2-40B4-BE49-F238E27FC236}">
                <a16:creationId xmlns:a16="http://schemas.microsoft.com/office/drawing/2014/main" id="{C009AC0C-BE66-B910-C039-C7D079A6D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674" y="3889106"/>
            <a:ext cx="688657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070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2A11D-4D2C-3F0B-654E-21525D16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17015" cy="4919052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 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198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915CA4-7CD1-7F96-9263-7A5CA4E74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62" y="263439"/>
            <a:ext cx="10709030" cy="4977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BA6F60-453D-F703-D2EF-A59CD5AE098E}"/>
              </a:ext>
            </a:extLst>
          </p:cNvPr>
          <p:cNvSpPr txBox="1"/>
          <p:nvPr/>
        </p:nvSpPr>
        <p:spPr>
          <a:xfrm>
            <a:off x="5178669" y="5424855"/>
            <a:ext cx="2778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 : login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072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B86180-CC7B-9031-AA2C-3D2D128C8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762" y="395627"/>
            <a:ext cx="10621107" cy="520504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337CB8-6955-77A1-38FE-A7413E2DDE71}"/>
              </a:ext>
            </a:extLst>
          </p:cNvPr>
          <p:cNvSpPr txBox="1"/>
          <p:nvPr/>
        </p:nvSpPr>
        <p:spPr>
          <a:xfrm>
            <a:off x="5249009" y="6093041"/>
            <a:ext cx="250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2 : shop page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7171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0D9A5-D024-7D2A-F634-BEF1E4025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15" y="263769"/>
            <a:ext cx="10568353" cy="5314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032C51-EC57-680A-CB8E-5F438D1589F5}"/>
              </a:ext>
            </a:extLst>
          </p:cNvPr>
          <p:cNvSpPr txBox="1"/>
          <p:nvPr/>
        </p:nvSpPr>
        <p:spPr>
          <a:xfrm>
            <a:off x="5240215" y="5578525"/>
            <a:ext cx="290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3 : cart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86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822DE-4279-DF64-A3C9-01F5B689A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3" y="184638"/>
            <a:ext cx="10603523" cy="4953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8B2F36-3E95-8A1D-D9B2-8B4B7D90DD97}"/>
              </a:ext>
            </a:extLst>
          </p:cNvPr>
          <p:cNvSpPr txBox="1"/>
          <p:nvPr/>
        </p:nvSpPr>
        <p:spPr>
          <a:xfrm>
            <a:off x="5001357" y="5495193"/>
            <a:ext cx="218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4: checkout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8874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337</Words>
  <Application>Microsoft Office PowerPoint</Application>
  <PresentationFormat>Widescreen</PresentationFormat>
  <Paragraphs>36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FRESHFOOD A Grocery Website </vt:lpstr>
      <vt:lpstr>Introduction</vt:lpstr>
      <vt:lpstr>Features</vt:lpstr>
      <vt:lpstr>Technology Used</vt:lpstr>
      <vt:lpstr>Screenshots  Of 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FRESHFOOD A Grocery Website </dc:title>
  <dc:creator>arun kumar</dc:creator>
  <cp:lastModifiedBy>arun kumar</cp:lastModifiedBy>
  <cp:revision>1</cp:revision>
  <dcterms:created xsi:type="dcterms:W3CDTF">2023-06-25T10:46:09Z</dcterms:created>
  <dcterms:modified xsi:type="dcterms:W3CDTF">2023-06-25T11:07:04Z</dcterms:modified>
</cp:coreProperties>
</file>